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8" r:id="rId3"/>
    <p:sldId id="266" r:id="rId4"/>
    <p:sldId id="267" r:id="rId5"/>
    <p:sldId id="26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86" autoAdjust="0"/>
  </p:normalViewPr>
  <p:slideViewPr>
    <p:cSldViewPr>
      <p:cViewPr>
        <p:scale>
          <a:sx n="60" d="100"/>
          <a:sy n="60" d="100"/>
        </p:scale>
        <p:origin x="-157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94329-62A7-4235-9727-7157CF17155E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E3F94-C4BE-4B9F-A603-CCA11F9183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E3F94-C4BE-4B9F-A603-CCA11F918383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O3 :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Dick (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Stephane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VOC,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christian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NOx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PM +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Precip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andré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(Sonia + Martin)</a:t>
            </a:r>
          </a:p>
          <a:p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HMs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Milan (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Sergey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Gromov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E3F94-C4BE-4B9F-A603-CCA11F918383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2924944"/>
            <a:ext cx="7315200" cy="200329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4" y="2924944"/>
            <a:ext cx="282749" cy="200329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7534B9-23B9-411F-B898-65C1141CD91D}" type="datetimeFigureOut">
              <a:rPr lang="fr-FR" smtClean="0"/>
              <a:pPr/>
              <a:t>08/05/2015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3068960"/>
            <a:ext cx="6858000" cy="15121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TFMM 2015 Trend Report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err="1" smtClean="0"/>
              <a:t>Augustin</a:t>
            </a:r>
            <a:r>
              <a:rPr lang="en-GB" sz="3100" dirty="0" smtClean="0"/>
              <a:t> Colette &amp; </a:t>
            </a:r>
            <a:r>
              <a:rPr lang="en-GB" sz="3100" dirty="0" err="1" smtClean="0"/>
              <a:t>Oksana</a:t>
            </a:r>
            <a:r>
              <a:rPr lang="en-GB" sz="3100" dirty="0" smtClean="0"/>
              <a:t> </a:t>
            </a:r>
            <a:r>
              <a:rPr lang="en-GB" sz="3100" dirty="0" err="1" smtClean="0"/>
              <a:t>Tarasova</a:t>
            </a:r>
            <a:endParaRPr lang="en-GB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 TFMM annual meeting – Krakow (Poland)</a:t>
            </a:r>
            <a:endParaRPr lang="en-GB" dirty="0"/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6834188" y="5999163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Scope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Motivations</a:t>
            </a:r>
          </a:p>
          <a:p>
            <a:pPr lvl="1"/>
            <a:r>
              <a:rPr lang="fr-FR" dirty="0" smtClean="0"/>
              <a:t>General public /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makers</a:t>
            </a:r>
            <a:endParaRPr lang="fr-FR" dirty="0" smtClean="0"/>
          </a:p>
          <a:p>
            <a:pPr lvl="2"/>
            <a:r>
              <a:rPr lang="fr-FR" dirty="0" smtClean="0"/>
              <a:t>30 pages,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illustrated</a:t>
            </a:r>
            <a:endParaRPr lang="fr-FR" dirty="0" smtClean="0"/>
          </a:p>
          <a:p>
            <a:pPr lvl="2"/>
            <a:r>
              <a:rPr lang="fr-FR" dirty="0" smtClean="0"/>
              <a:t>Publication: Joint TFMM / GAW report </a:t>
            </a:r>
            <a:r>
              <a:rPr lang="fr-FR" dirty="0" err="1" smtClean="0"/>
              <a:t>series</a:t>
            </a:r>
            <a:r>
              <a:rPr lang="fr-FR" dirty="0" smtClean="0"/>
              <a:t> ?</a:t>
            </a:r>
          </a:p>
          <a:p>
            <a:pPr lvl="2"/>
            <a:r>
              <a:rPr lang="fr-FR" dirty="0" err="1" smtClean="0"/>
              <a:t>Detailed</a:t>
            </a:r>
            <a:r>
              <a:rPr lang="fr-FR" dirty="0" smtClean="0"/>
              <a:t> science </a:t>
            </a:r>
            <a:r>
              <a:rPr lang="fr-FR" dirty="0" err="1" smtClean="0"/>
              <a:t>goes</a:t>
            </a:r>
            <a:r>
              <a:rPr lang="fr-FR" dirty="0" smtClean="0"/>
              <a:t> to </a:t>
            </a:r>
            <a:r>
              <a:rPr lang="fr-FR" dirty="0" err="1" smtClean="0"/>
              <a:t>annex</a:t>
            </a:r>
            <a:r>
              <a:rPr lang="fr-FR" dirty="0" smtClean="0"/>
              <a:t>/</a:t>
            </a:r>
            <a:r>
              <a:rPr lang="fr-FR" dirty="0" err="1" smtClean="0"/>
              <a:t>papers</a:t>
            </a:r>
            <a:r>
              <a:rPr lang="fr-FR" dirty="0" smtClean="0"/>
              <a:t> (in </a:t>
            </a:r>
            <a:r>
              <a:rPr lang="fr-FR" dirty="0" err="1" smtClean="0"/>
              <a:t>special</a:t>
            </a:r>
            <a:r>
              <a:rPr lang="fr-FR" dirty="0" smtClean="0"/>
              <a:t> issue?)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Main messages</a:t>
            </a:r>
          </a:p>
          <a:p>
            <a:pPr lvl="2"/>
            <a:r>
              <a:rPr lang="fr-FR" dirty="0" err="1" smtClean="0"/>
              <a:t>Assessment</a:t>
            </a:r>
            <a:r>
              <a:rPr lang="fr-FR" dirty="0" smtClean="0"/>
              <a:t> =&gt;</a:t>
            </a:r>
            <a:r>
              <a:rPr lang="fr-FR" dirty="0" smtClean="0"/>
              <a:t> </a:t>
            </a:r>
            <a:r>
              <a:rPr lang="fr-FR" dirty="0" smtClean="0"/>
              <a:t>trend </a:t>
            </a:r>
            <a:r>
              <a:rPr lang="fr-FR" dirty="0" err="1" smtClean="0"/>
              <a:t>yes</a:t>
            </a:r>
            <a:r>
              <a:rPr lang="fr-FR" dirty="0" smtClean="0"/>
              <a:t>/no</a:t>
            </a:r>
          </a:p>
          <a:p>
            <a:pPr lvl="2"/>
            <a:r>
              <a:rPr lang="fr-FR" dirty="0" smtClean="0"/>
              <a:t>Attribution =&gt; </a:t>
            </a:r>
            <a:r>
              <a:rPr lang="fr-FR" dirty="0" err="1" smtClean="0"/>
              <a:t>link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endParaRPr lang="fr-FR" dirty="0" smtClean="0"/>
          </a:p>
          <a:p>
            <a:pPr lvl="2"/>
            <a:r>
              <a:rPr lang="fr-FR" dirty="0" smtClean="0"/>
              <a:t>Confidence in </a:t>
            </a:r>
            <a:r>
              <a:rPr lang="fr-FR" dirty="0" err="1" smtClean="0"/>
              <a:t>tools</a:t>
            </a:r>
            <a:r>
              <a:rPr lang="fr-FR" dirty="0" smtClean="0"/>
              <a:t> and performance objectives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Process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dirty="0" err="1" smtClean="0"/>
              <a:t>Coordinated</a:t>
            </a:r>
            <a:r>
              <a:rPr lang="fr-FR" dirty="0" smtClean="0"/>
              <a:t> trend </a:t>
            </a:r>
            <a:r>
              <a:rPr lang="fr-FR" dirty="0" err="1" smtClean="0"/>
              <a:t>analysis</a:t>
            </a:r>
            <a:r>
              <a:rPr lang="fr-FR" dirty="0" smtClean="0"/>
              <a:t> by the centres</a:t>
            </a:r>
          </a:p>
          <a:p>
            <a:pPr lvl="1"/>
            <a:r>
              <a:rPr lang="fr-FR" dirty="0" smtClean="0"/>
              <a:t>State Party feedback on </a:t>
            </a:r>
            <a:r>
              <a:rPr lang="fr-FR" dirty="0" err="1" smtClean="0"/>
              <a:t>selection</a:t>
            </a:r>
            <a:r>
              <a:rPr lang="fr-FR" dirty="0" smtClean="0"/>
              <a:t> of sites, </a:t>
            </a:r>
            <a:r>
              <a:rPr lang="fr-FR" dirty="0" err="1" smtClean="0"/>
              <a:t>methodology</a:t>
            </a:r>
            <a:r>
              <a:rPr lang="fr-FR" dirty="0" smtClean="0"/>
              <a:t>, </a:t>
            </a:r>
            <a:r>
              <a:rPr lang="fr-FR" dirty="0" err="1" smtClean="0"/>
              <a:t>results</a:t>
            </a:r>
            <a:r>
              <a:rPr lang="fr-FR" dirty="0" smtClean="0"/>
              <a:t>, </a:t>
            </a:r>
            <a:r>
              <a:rPr lang="fr-FR" u="sng" dirty="0" err="1" smtClean="0"/>
              <a:t>interpretation</a:t>
            </a:r>
            <a:r>
              <a:rPr lang="fr-FR" u="sng" dirty="0" smtClean="0"/>
              <a:t> and attribution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data issues, 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add or discard sites, 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exceptions in duration of records,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filtering outstanding conditions or clustering by wind sector, 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non-linearity and changes of slopes in the record, 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considering additional compounds, additional metrics (quantiles),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handling units (%, e-decay)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changes in seasonal cycles, </a:t>
            </a:r>
          </a:p>
          <a:p>
            <a:pPr marL="1108710" lvl="2" indent="-514350">
              <a:buFont typeface="+mj-lt"/>
              <a:buAutoNum type="romanLcPeriod"/>
            </a:pPr>
            <a:r>
              <a:rPr lang="en-GB" dirty="0" smtClean="0"/>
              <a:t>relation with emission changes ...</a:t>
            </a:r>
            <a:endParaRPr lang="fr-FR" dirty="0" smtClean="0"/>
          </a:p>
          <a:p>
            <a:pPr lvl="1"/>
            <a:r>
              <a:rPr lang="fr-FR" dirty="0" err="1" smtClean="0"/>
              <a:t>Eurodelta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Report </a:t>
            </a:r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6851104" cy="4937760"/>
          </a:xfrm>
        </p:spPr>
        <p:txBody>
          <a:bodyPr>
            <a:normAutofit/>
          </a:bodyPr>
          <a:lstStyle/>
          <a:p>
            <a:pPr lvl="1"/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r>
              <a:rPr lang="fr-FR" dirty="0" smtClean="0"/>
              <a:t>, </a:t>
            </a:r>
            <a:r>
              <a:rPr lang="fr-FR" dirty="0" err="1" smtClean="0"/>
              <a:t>policy</a:t>
            </a:r>
            <a:r>
              <a:rPr lang="fr-FR" dirty="0" smtClean="0"/>
              <a:t> questions</a:t>
            </a:r>
          </a:p>
          <a:p>
            <a:pPr lvl="1"/>
            <a:r>
              <a:rPr lang="fr-FR" dirty="0" err="1" smtClean="0"/>
              <a:t>Results</a:t>
            </a:r>
            <a:endParaRPr lang="fr-FR" dirty="0" smtClean="0"/>
          </a:p>
          <a:p>
            <a:pPr lvl="2"/>
            <a:r>
              <a:rPr lang="fr-FR" dirty="0" smtClean="0"/>
              <a:t>O3 (</a:t>
            </a:r>
            <a:r>
              <a:rPr lang="fr-FR" dirty="0" err="1" smtClean="0"/>
              <a:t>inc</a:t>
            </a:r>
            <a:r>
              <a:rPr lang="fr-FR" dirty="0" smtClean="0"/>
              <a:t>. </a:t>
            </a:r>
            <a:r>
              <a:rPr lang="fr-FR" dirty="0" err="1" smtClean="0"/>
              <a:t>precursors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PM (</a:t>
            </a:r>
            <a:r>
              <a:rPr lang="fr-FR" dirty="0" err="1" smtClean="0"/>
              <a:t>inc</a:t>
            </a:r>
            <a:r>
              <a:rPr lang="fr-FR" dirty="0" smtClean="0"/>
              <a:t>. </a:t>
            </a:r>
            <a:r>
              <a:rPr lang="fr-FR" dirty="0" err="1" smtClean="0"/>
              <a:t>deposition</a:t>
            </a:r>
            <a:r>
              <a:rPr lang="fr-FR" dirty="0" smtClean="0"/>
              <a:t>?)</a:t>
            </a:r>
          </a:p>
          <a:p>
            <a:pPr lvl="2"/>
            <a:r>
              <a:rPr lang="fr-FR" dirty="0" smtClean="0"/>
              <a:t>HM&amp;</a:t>
            </a:r>
            <a:r>
              <a:rPr lang="fr-FR" dirty="0" err="1" smtClean="0"/>
              <a:t>POPs</a:t>
            </a:r>
            <a:endParaRPr lang="fr-FR" dirty="0" smtClean="0"/>
          </a:p>
          <a:p>
            <a:pPr lvl="1"/>
            <a:r>
              <a:rPr lang="fr-FR" dirty="0" smtClean="0"/>
              <a:t>Future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Needs</a:t>
            </a:r>
            <a:endParaRPr lang="fr-FR" dirty="0" smtClean="0"/>
          </a:p>
          <a:p>
            <a:pPr lvl="1"/>
            <a:r>
              <a:rPr lang="fr-FR" dirty="0" err="1" smtClean="0"/>
              <a:t>Appendix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r>
              <a:rPr lang="fr-FR" dirty="0" smtClean="0"/>
              <a:t> / Tools</a:t>
            </a:r>
          </a:p>
          <a:p>
            <a:pPr lvl="2"/>
            <a:r>
              <a:rPr lang="fr-FR" dirty="0" smtClean="0"/>
              <a:t>Observations</a:t>
            </a:r>
          </a:p>
          <a:p>
            <a:pPr lvl="2"/>
            <a:r>
              <a:rPr lang="fr-FR" dirty="0" err="1" smtClean="0"/>
              <a:t>Models</a:t>
            </a: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Drafting</a:t>
            </a:r>
            <a:r>
              <a:rPr lang="fr-FR" dirty="0" smtClean="0"/>
              <a:t> teams</a:t>
            </a:r>
          </a:p>
          <a:p>
            <a:endParaRPr lang="fr-FR" dirty="0" smtClean="0"/>
          </a:p>
          <a:p>
            <a:r>
              <a:rPr lang="fr-FR" dirty="0" err="1" smtClean="0"/>
              <a:t>Timeline</a:t>
            </a:r>
            <a:endParaRPr lang="fr-FR" dirty="0" smtClean="0"/>
          </a:p>
          <a:p>
            <a:pPr lvl="1"/>
            <a:r>
              <a:rPr lang="fr-FR" dirty="0" err="1" smtClean="0"/>
              <a:t>Before</a:t>
            </a:r>
            <a:r>
              <a:rPr lang="fr-FR" dirty="0" smtClean="0"/>
              <a:t> the </a:t>
            </a:r>
            <a:r>
              <a:rPr lang="fr-FR" dirty="0" err="1" smtClean="0"/>
              <a:t>summer</a:t>
            </a:r>
            <a:r>
              <a:rPr lang="fr-FR" dirty="0" smtClean="0"/>
              <a:t> </a:t>
            </a:r>
          </a:p>
          <a:p>
            <a:pPr lvl="2"/>
            <a:r>
              <a:rPr lang="fr-FR" dirty="0" err="1" smtClean="0"/>
              <a:t>Writing</a:t>
            </a:r>
            <a:r>
              <a:rPr lang="fr-FR" dirty="0" smtClean="0"/>
              <a:t> team </a:t>
            </a:r>
            <a:r>
              <a:rPr lang="fr-FR" dirty="0" err="1" smtClean="0"/>
              <a:t>teleconfs</a:t>
            </a:r>
            <a:r>
              <a:rPr lang="fr-FR" dirty="0" smtClean="0"/>
              <a:t> to </a:t>
            </a:r>
            <a:r>
              <a:rPr lang="fr-FR" dirty="0" err="1" smtClean="0"/>
              <a:t>define</a:t>
            </a:r>
            <a:r>
              <a:rPr lang="fr-FR" dirty="0" smtClean="0"/>
              <a:t>:</a:t>
            </a:r>
            <a:endParaRPr lang="fr-FR" dirty="0" smtClean="0"/>
          </a:p>
          <a:p>
            <a:pPr lvl="3"/>
            <a:r>
              <a:rPr lang="fr-FR" dirty="0" err="1" smtClean="0"/>
              <a:t>outline</a:t>
            </a:r>
            <a:r>
              <a:rPr lang="fr-FR" dirty="0" smtClean="0"/>
              <a:t> of the sections</a:t>
            </a:r>
          </a:p>
          <a:p>
            <a:pPr lvl="3"/>
            <a:r>
              <a:rPr lang="fr-FR" dirty="0" smtClean="0"/>
              <a:t>analyses </a:t>
            </a:r>
            <a:r>
              <a:rPr lang="fr-FR" dirty="0" err="1" smtClean="0"/>
              <a:t>required</a:t>
            </a:r>
            <a:r>
              <a:rPr lang="fr-FR" dirty="0" smtClean="0"/>
              <a:t> in addition to </a:t>
            </a:r>
            <a:r>
              <a:rPr lang="fr-FR" dirty="0" err="1" smtClean="0"/>
              <a:t>material</a:t>
            </a:r>
            <a:r>
              <a:rPr lang="fr-FR" dirty="0" smtClean="0"/>
              <a:t> </a:t>
            </a:r>
            <a:r>
              <a:rPr lang="fr-FR" dirty="0" err="1" smtClean="0"/>
              <a:t>provided</a:t>
            </a:r>
            <a:r>
              <a:rPr lang="fr-FR" dirty="0" smtClean="0"/>
              <a:t> by Centres</a:t>
            </a:r>
          </a:p>
          <a:p>
            <a:pPr lvl="1"/>
            <a:r>
              <a:rPr lang="fr-FR" dirty="0" err="1" smtClean="0"/>
              <a:t>Beginning</a:t>
            </a:r>
            <a:r>
              <a:rPr lang="fr-FR" dirty="0" smtClean="0"/>
              <a:t> of </a:t>
            </a:r>
            <a:r>
              <a:rPr lang="fr-FR" dirty="0" err="1" smtClean="0"/>
              <a:t>September</a:t>
            </a:r>
            <a:r>
              <a:rPr lang="fr-FR" dirty="0" smtClean="0"/>
              <a:t> (to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presented</a:t>
            </a:r>
            <a:r>
              <a:rPr lang="fr-FR" dirty="0" smtClean="0"/>
              <a:t> @ </a:t>
            </a:r>
            <a:r>
              <a:rPr lang="fr-FR" dirty="0" err="1" smtClean="0"/>
              <a:t>Steering</a:t>
            </a:r>
            <a:r>
              <a:rPr lang="fr-FR" dirty="0" smtClean="0"/>
              <a:t> Body)</a:t>
            </a:r>
            <a:endParaRPr lang="fr-FR" dirty="0" smtClean="0"/>
          </a:p>
          <a:p>
            <a:pPr lvl="2"/>
            <a:r>
              <a:rPr lang="fr-FR" dirty="0" err="1" smtClean="0"/>
              <a:t>Elaborated</a:t>
            </a:r>
            <a:r>
              <a:rPr lang="fr-FR" dirty="0" smtClean="0"/>
              <a:t> </a:t>
            </a:r>
            <a:r>
              <a:rPr lang="fr-FR" dirty="0" err="1" smtClean="0"/>
              <a:t>outline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figures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additional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fr-FR" dirty="0" smtClean="0"/>
          </a:p>
          <a:p>
            <a:pPr lvl="1"/>
            <a:r>
              <a:rPr lang="fr-FR" dirty="0" err="1" smtClean="0"/>
              <a:t>December</a:t>
            </a:r>
            <a:endParaRPr lang="fr-FR" dirty="0" smtClean="0"/>
          </a:p>
          <a:p>
            <a:pPr lvl="2"/>
            <a:r>
              <a:rPr lang="fr-FR" dirty="0" err="1" smtClean="0"/>
              <a:t>Include</a:t>
            </a:r>
            <a:r>
              <a:rPr lang="fr-FR" dirty="0" smtClean="0"/>
              <a:t> </a:t>
            </a:r>
            <a:r>
              <a:rPr lang="fr-FR" dirty="0" err="1" smtClean="0"/>
              <a:t>Eurodelta</a:t>
            </a:r>
            <a:r>
              <a:rPr lang="fr-FR" dirty="0" smtClean="0"/>
              <a:t>-Trends </a:t>
            </a:r>
            <a:r>
              <a:rPr lang="fr-FR" dirty="0" err="1" smtClean="0"/>
              <a:t>results</a:t>
            </a:r>
            <a:endParaRPr lang="fr-FR" dirty="0" smtClean="0"/>
          </a:p>
          <a:p>
            <a:pPr lvl="2"/>
            <a:r>
              <a:rPr lang="fr-FR" dirty="0" err="1" smtClean="0"/>
              <a:t>Send</a:t>
            </a:r>
            <a:r>
              <a:rPr lang="fr-FR" dirty="0" smtClean="0"/>
              <a:t> </a:t>
            </a:r>
            <a:r>
              <a:rPr lang="fr-FR" dirty="0" err="1" smtClean="0"/>
              <a:t>draft</a:t>
            </a:r>
            <a:r>
              <a:rPr lang="fr-FR" dirty="0" smtClean="0"/>
              <a:t> to TFMM for </a:t>
            </a:r>
            <a:r>
              <a:rPr lang="fr-FR" dirty="0" err="1" smtClean="0"/>
              <a:t>comments</a:t>
            </a:r>
            <a:endParaRPr lang="fr-FR" dirty="0" smtClean="0"/>
          </a:p>
          <a:p>
            <a:pPr lvl="1"/>
            <a:r>
              <a:rPr lang="fr-FR" dirty="0" smtClean="0"/>
              <a:t>March </a:t>
            </a:r>
          </a:p>
          <a:p>
            <a:pPr lvl="2"/>
            <a:r>
              <a:rPr lang="fr-FR" dirty="0" err="1" smtClean="0"/>
              <a:t>publish</a:t>
            </a:r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587</TotalTime>
  <Words>229</Words>
  <Application>Microsoft Office PowerPoint</Application>
  <PresentationFormat>Affichage à l'écran (4:3)</PresentationFormat>
  <Paragraphs>58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Origine</vt:lpstr>
      <vt:lpstr>TFMM 2015 Trend Report  Augustin Colette &amp; Oksana Tarasova</vt:lpstr>
      <vt:lpstr>Scope</vt:lpstr>
      <vt:lpstr>Process</vt:lpstr>
      <vt:lpstr>Report Outline</vt:lpstr>
      <vt:lpstr>Writing</vt:lpstr>
    </vt:vector>
  </TitlesOfParts>
  <Company>INERIS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TFMM priorities within the EMEP workplan (2014-2015)</dc:title>
  <dc:creator>Laurence</dc:creator>
  <cp:lastModifiedBy>Augustin Colette</cp:lastModifiedBy>
  <cp:revision>31</cp:revision>
  <dcterms:created xsi:type="dcterms:W3CDTF">2014-04-08T08:22:26Z</dcterms:created>
  <dcterms:modified xsi:type="dcterms:W3CDTF">2015-05-08T06:43:00Z</dcterms:modified>
</cp:coreProperties>
</file>